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7BF58-646F-4089-A575-2B247948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41803-CB7D-4539-94D8-2696557A0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078337-1EA3-48C6-B61B-C8630F6C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4013A-B43F-43D8-8BDF-4ED9B750A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CFE6B7-5892-4BA3-9871-B53F70F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015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74C0F-BAA7-4461-8062-1D0BEA0B2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022FFC-8C86-4CE7-94D8-027FCE464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FBEA7-D1B5-4526-8E4D-EC5C4926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6D7F3D-DB53-4948-B6B6-886901C9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476E0-C3B2-4C17-9919-B7C4DDD6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661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8C403F-ED98-4758-8765-A5945AD05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525C89-5D97-48A1-BECB-E18CB72E9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3D448-EC4B-404A-953C-5ED383E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8C3552-5CE7-401E-ACF1-8E40FF05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ABC91C-52B5-4CA1-B689-2FC8085E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866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1FC0E-FA0C-4306-AE99-AC753441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794C68-24CB-4912-BAE7-0EE14AD8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AA7713-98B3-4219-9AFD-C168957B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09466-81E9-4C55-809A-512F0A0F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1DE61F-F3D4-40C9-86EF-DB8347D8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542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2D3C4-B320-4D44-8E00-8D1D15E8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C5A2B-627C-4BC8-9CE4-FADC50094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92BB8B-1BC2-4FEA-9C29-67B13D9A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E8739-9752-4F81-B942-5FB7EF43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EE352-F5EF-402F-865A-5690453A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5295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3BD73-8561-40A7-8303-8CD69FE8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2C533-CE09-40F3-A294-6ACF01D66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8DF87B-4D15-473A-BE4B-1666A2523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A3FD5E-B941-4AE8-A705-3E8E0D83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0C8B15-C2EA-40A2-BAEF-ED94DA2C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D43116-77B6-4A53-85C5-A0A6E151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4629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46C3D-4B21-4778-A6B9-FC1395A7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3E266E-E46D-4339-8593-6837D609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B4A3EE-313A-49EB-8BF1-C1B4A8FB3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69D781-89CB-4CF4-9674-BDEA6D238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0FBE7B-7B30-44E3-B52F-914678D64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0A7D4C-C11B-4C0B-9DB2-F912FABF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260EB1-BF29-4797-AB7D-352FD64C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56E250-EC12-4F8B-8184-ADDA2C1D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8139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D5C7E-2B8F-4860-909D-7FA8ADA5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EE7993-349E-4FE2-B470-6B3D7C3D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AC77C1-61ED-400F-97A6-53767791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22A51B2-4475-4ADC-A2E6-29141B67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2352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519AB5-019C-4B79-B7DA-8B5F11D7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E3B512-A2BB-444C-BA68-DD773B84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236FA5-EAE1-4D28-BF91-FA87EDEC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8311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0D224-546E-481B-A871-80E2440C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E80D3-B9D6-44AA-A9B0-13400DDC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BD574B-D2D8-45E1-A531-F8818DC44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07BFAA-E8AF-4D24-8471-B691BDD2A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CAC44C-AC1F-44A8-8CC3-86A95D92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866302-0249-49BB-B7FC-1C3785F3B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8260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FEF1D-A695-490E-B02B-520D8BC9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3DD5D3-CF26-40D2-B531-CD177820D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F4771E-A02B-4272-8D0B-ACE1F5857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E0E5B8-7562-4929-8B6A-CF28F41F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251DF6-DF06-4B69-90A0-509CAF5C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C2E200-E577-4B61-B068-BD3FCD4D5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469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7EA4C0-98CC-4CF1-8073-82760AED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B516E4-9B30-46D9-AECB-4F3E7D518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A211D9-CCD2-4400-B776-90BD7058B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548D-BAEA-4F76-A409-A511255F0B4F}" type="datetimeFigureOut">
              <a:rPr lang="es-PY" smtClean="0"/>
              <a:t>16/8/2021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4BA0A2-1435-489D-9130-096A6347D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50429-93DB-4AC8-B9E8-D2F48AB19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E9DA9-BA63-4B9F-937A-0D590C4E758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22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F14B98-E5AC-4BD8-9B30-5F3770E6D3A9}"/>
              </a:ext>
            </a:extLst>
          </p:cNvPr>
          <p:cNvSpPr txBox="1"/>
          <p:nvPr/>
        </p:nvSpPr>
        <p:spPr>
          <a:xfrm>
            <a:off x="1783829" y="864962"/>
            <a:ext cx="19637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LOGOTIPO FONDO</a:t>
            </a:r>
          </a:p>
          <a:p>
            <a:pPr algn="ctr"/>
            <a:r>
              <a:rPr lang="es-PY" sz="4000" dirty="0"/>
              <a:t>BLANCO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19EEB5-1AFD-449A-88CD-A4663CD87E4B}"/>
              </a:ext>
            </a:extLst>
          </p:cNvPr>
          <p:cNvSpPr txBox="1"/>
          <p:nvPr/>
        </p:nvSpPr>
        <p:spPr>
          <a:xfrm>
            <a:off x="7697450" y="864963"/>
            <a:ext cx="35051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LOGOTIPO FONDO</a:t>
            </a:r>
          </a:p>
          <a:p>
            <a:pPr algn="ctr"/>
            <a:r>
              <a:rPr lang="es-PY" sz="4000" dirty="0"/>
              <a:t>VECTORIZADO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8CBEB6F-8507-48E9-AA1E-6EDF8DA5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6" y="2082446"/>
            <a:ext cx="3910592" cy="391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92B801-6E28-4AC6-BAE5-751772164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50" y="2563318"/>
            <a:ext cx="3262501" cy="276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7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379499-6A36-4D2F-BCE0-3D3B65FC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65" y="3364225"/>
            <a:ext cx="4974219" cy="1449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12E70F-44C3-4A6B-B1A0-7759F285F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78" y="2374390"/>
            <a:ext cx="1933591" cy="342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81122A-B711-4521-AEB1-BF883DCCF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33" y="2374390"/>
            <a:ext cx="2539203" cy="331273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81A4525-A2F1-4EB7-AFC6-42029745A81E}"/>
              </a:ext>
            </a:extLst>
          </p:cNvPr>
          <p:cNvSpPr txBox="1"/>
          <p:nvPr/>
        </p:nvSpPr>
        <p:spPr>
          <a:xfrm>
            <a:off x="2955133" y="893877"/>
            <a:ext cx="60935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Y" sz="3000" dirty="0"/>
              <a:t>LOGOTIPOS FACEN</a:t>
            </a:r>
          </a:p>
        </p:txBody>
      </p:sp>
    </p:spTree>
    <p:extLst>
      <p:ext uri="{BB962C8B-B14F-4D97-AF65-F5344CB8AC3E}">
        <p14:creationId xmlns:p14="http://schemas.microsoft.com/office/powerpoint/2010/main" val="2130440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Melissa Dos Santos</dc:creator>
  <cp:lastModifiedBy>Melissa Dos Santos</cp:lastModifiedBy>
  <cp:revision>1</cp:revision>
  <dcterms:created xsi:type="dcterms:W3CDTF">2021-08-16T14:11:26Z</dcterms:created>
  <dcterms:modified xsi:type="dcterms:W3CDTF">2021-08-16T14:14:30Z</dcterms:modified>
</cp:coreProperties>
</file>